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74" r:id="rId4"/>
    <p:sldId id="282" r:id="rId5"/>
    <p:sldId id="283" r:id="rId6"/>
    <p:sldId id="284" r:id="rId7"/>
    <p:sldId id="285" r:id="rId8"/>
    <p:sldId id="286" r:id="rId9"/>
    <p:sldId id="273" r:id="rId10"/>
    <p:sldId id="279" r:id="rId11"/>
    <p:sldId id="280" r:id="rId12"/>
    <p:sldId id="281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8" autoAdjust="0"/>
  </p:normalViewPr>
  <p:slideViewPr>
    <p:cSldViewPr>
      <p:cViewPr varScale="1">
        <p:scale>
          <a:sx n="84" d="100"/>
          <a:sy n="84" d="100"/>
        </p:scale>
        <p:origin x="14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F07B0-759C-4529-840A-8194AD6C3B79}" type="datetimeFigureOut">
              <a:rPr lang="en-US" smtClean="0"/>
              <a:pPr/>
              <a:t>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88B5E-F05A-46EE-9567-4FBF82B7B4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3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7021285"/>
          </a:xfrm>
          <a:prstGeom prst="rect">
            <a:avLst/>
          </a:prstGeom>
        </p:spPr>
      </p:pic>
      <p:pic>
        <p:nvPicPr>
          <p:cNvPr id="15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01" y="152400"/>
            <a:ext cx="4704398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57175" y="2416175"/>
            <a:ext cx="8582025" cy="1470025"/>
          </a:xfrm>
        </p:spPr>
        <p:txBody>
          <a:bodyPr>
            <a:normAutofit/>
          </a:bodyPr>
          <a:lstStyle>
            <a:lvl1pPr algn="ctr">
              <a:defRPr lang="en-US" sz="4000" b="1" cap="none" spc="0" dirty="0">
                <a:ln w="0"/>
                <a:solidFill>
                  <a:schemeClr val="bg1"/>
                </a:solidFill>
                <a:effectLst>
                  <a:reflection blurRad="76200" stA="55000" endA="300" endPos="26000" dir="5400000" sy="-100000" algn="bl" rotWithShape="0"/>
                </a:effectLst>
                <a:latin typeface="Verdana (Headings)"/>
                <a:ea typeface="+mn-ea"/>
                <a:cs typeface="Verdana (Headings)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676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0">
                <a:solidFill>
                  <a:schemeClr val="accent3"/>
                </a:solidFill>
                <a:latin typeface="Impact" panose="020B080603090205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2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26137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 userDrawn="1"/>
        </p:nvSpPr>
        <p:spPr bwMode="auto">
          <a:xfrm>
            <a:off x="257175" y="6486525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rgbClr val="003767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</p:spTree>
    <p:extLst>
      <p:ext uri="{BB962C8B-B14F-4D97-AF65-F5344CB8AC3E}">
        <p14:creationId xmlns:p14="http://schemas.microsoft.com/office/powerpoint/2010/main" val="392896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432049"/>
            <a:ext cx="4268758" cy="3863975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/>
          </p:nvPr>
        </p:nvSpPr>
        <p:spPr>
          <a:xfrm>
            <a:off x="4648200" y="2438400"/>
            <a:ext cx="4267200" cy="3863975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28600" y="1493837"/>
            <a:ext cx="8686800" cy="8683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>
              <a:buNone/>
              <a:defRPr lang="en-US" sz="2600" b="1" dirty="0" smtClean="0">
                <a:solidFill>
                  <a:srgbClr val="003767"/>
                </a:solidFill>
                <a:ea typeface="+mj-ea"/>
                <a:cs typeface="Tahoma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15107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70037"/>
            <a:ext cx="4268758" cy="7921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defRPr lang="en-US" sz="2600" b="1" dirty="0" smtClean="0">
                <a:ea typeface="+mj-ea"/>
                <a:cs typeface="Tahoma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514600"/>
            <a:ext cx="4268758" cy="3879849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555" y="1570037"/>
            <a:ext cx="4268876" cy="7921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defRPr lang="en-US" sz="2600" b="1" dirty="0" smtClean="0">
                <a:ea typeface="+mj-ea"/>
                <a:cs typeface="Tahoma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2520951"/>
            <a:ext cx="4267200" cy="3879849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600200"/>
            <a:ext cx="4268758" cy="4724400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rgbClr val="003767"/>
                </a:solidFill>
                <a:latin typeface="Arial" panose="020B0604020202020204" pitchFamily="34" charset="0"/>
                <a:ea typeface="+mj-ea"/>
                <a:cs typeface="Tahoma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200"/>
            </a:lvl2pPr>
            <a:lvl3pPr marL="1143000" indent="-228600">
              <a:buFont typeface="Arial" panose="020B0604020202020204" pitchFamily="34" charset="0"/>
              <a:buChar char="▫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06551"/>
            <a:ext cx="4267200" cy="4724400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rgbClr val="003767"/>
                </a:solidFill>
                <a:latin typeface="Arial" panose="020B0604020202020204" pitchFamily="34" charset="0"/>
                <a:ea typeface="+mj-ea"/>
                <a:cs typeface="Tahoma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200"/>
            </a:lvl2pPr>
            <a:lvl3pPr marL="1143000" indent="-228600">
              <a:buFont typeface="Arial" panose="020B0604020202020204" pitchFamily="34" charset="0"/>
              <a:buChar char="▫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r="3463" b="8134"/>
          <a:stretch/>
        </p:blipFill>
        <p:spPr>
          <a:xfrm>
            <a:off x="0" y="0"/>
            <a:ext cx="9144000" cy="6930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623439"/>
            <a:ext cx="8153400" cy="1470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cap="none" spc="0" dirty="0">
                <a:ln w="0"/>
                <a:effectLst>
                  <a:reflection blurRad="76200" stA="55000" endA="300" endPos="26000" dir="5400000" sy="-100000" algn="bl" rotWithShape="0"/>
                </a:effectLst>
                <a:ea typeface="+mn-ea"/>
                <a:cs typeface="Verdana (Headings)"/>
              </a:defRPr>
            </a:lvl1pPr>
          </a:lstStyle>
          <a:p>
            <a:pPr lvl="0"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23944"/>
            <a:ext cx="6400800" cy="676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0">
                <a:solidFill>
                  <a:schemeClr val="accent3"/>
                </a:solidFill>
                <a:latin typeface="Impact" panose="020B080603090205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11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81" y="152400"/>
            <a:ext cx="5174838" cy="21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 bwMode="auto">
          <a:xfrm>
            <a:off x="257175" y="6486525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rgbClr val="003767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pic>
        <p:nvPicPr>
          <p:cNvPr id="13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26137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/>
          <p:cNvSpPr txBox="1">
            <a:spLocks/>
          </p:cNvSpPr>
          <p:nvPr userDrawn="1"/>
        </p:nvSpPr>
        <p:spPr>
          <a:xfrm>
            <a:off x="489280" y="5343144"/>
            <a:ext cx="816544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2200" b="1" kern="1200" dirty="0" smtClean="0">
                <a:solidFill>
                  <a:srgbClr val="92D050"/>
                </a:solidFill>
                <a:latin typeface="Impact" panose="020B080603090205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None/>
              <a:defRPr lang="en-US" sz="20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i="1" kern="1200" dirty="0" smtClean="0">
                <a:solidFill>
                  <a:srgbClr val="002060"/>
                </a:solidFill>
                <a:latin typeface="Arial" pitchFamily="34" charset="0"/>
                <a:ea typeface="ヒラギノ角ゴ Pro W3"/>
                <a:cs typeface="ヒラギノ角ゴ Pro W3"/>
              </a:rPr>
              <a:t>Please complete</a:t>
            </a:r>
            <a:r>
              <a:rPr lang="en-US" sz="2400" i="1" kern="1200" baseline="0" dirty="0" smtClean="0">
                <a:solidFill>
                  <a:srgbClr val="002060"/>
                </a:solidFill>
                <a:latin typeface="Arial" pitchFamily="34" charset="0"/>
                <a:ea typeface="ヒラギノ角ゴ Pro W3"/>
                <a:cs typeface="ヒラギノ角ゴ Pro W3"/>
              </a:rPr>
              <a:t> either the session evaluation form on your chair or online at </a:t>
            </a:r>
            <a:r>
              <a:rPr lang="en-US" sz="2400" i="1" kern="1200" baseline="0" dirty="0" smtClean="0">
                <a:solidFill>
                  <a:schemeClr val="accent6"/>
                </a:solidFill>
                <a:latin typeface="Arial" pitchFamily="34" charset="0"/>
                <a:ea typeface="ヒラギノ角ゴ Pro W3"/>
                <a:cs typeface="ヒラギノ角ゴ Pro W3"/>
              </a:rPr>
              <a:t>http://pacnet.paciolan.com/schedule</a:t>
            </a:r>
            <a:r>
              <a:rPr lang="en-US" sz="2400" i="1" kern="1200" baseline="0" dirty="0" smtClean="0">
                <a:solidFill>
                  <a:srgbClr val="002060"/>
                </a:solidFill>
                <a:latin typeface="Arial" pitchFamily="34" charset="0"/>
                <a:ea typeface="ヒラギノ角ゴ Pro W3"/>
                <a:cs typeface="ヒラギノ角ゴ Pro W3"/>
              </a:rPr>
              <a:t>.</a:t>
            </a:r>
            <a:endParaRPr lang="en-US" sz="2400" i="1" kern="1200" dirty="0" smtClean="0">
              <a:solidFill>
                <a:srgbClr val="002060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64051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82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144649"/>
            <a:ext cx="3276600" cy="548640"/>
          </a:xfrm>
        </p:spPr>
        <p:txBody>
          <a:bodyPr>
            <a:noAutofit/>
          </a:bodyPr>
          <a:lstStyle>
            <a:lvl1pPr algn="l">
              <a:defRPr lang="en-US" sz="3000" b="1" kern="1200" cap="none" spc="0" dirty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ea typeface="+mn-ea"/>
                <a:cs typeface="Verdana (Headings)"/>
              </a:defRPr>
            </a:lvl1pPr>
          </a:lstStyle>
          <a:p>
            <a:r>
              <a:rPr lang="en-US" dirty="0" smtClean="0"/>
              <a:t>Moderators</a:t>
            </a:r>
            <a:endParaRPr lang="en-US" dirty="0"/>
          </a:p>
        </p:txBody>
      </p:sp>
      <p:pic>
        <p:nvPicPr>
          <p:cNvPr id="11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34" y="83127"/>
            <a:ext cx="3887932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 bwMode="auto">
          <a:xfrm>
            <a:off x="257175" y="651842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chemeClr val="bg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pic>
        <p:nvPicPr>
          <p:cNvPr id="13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58036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steve brown\AppData\Local\Microsoft\Windows\Temporary Internet Files\Content.Outlook\4G1TLJF6\PACNet15_clouds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7306"/>
            <a:ext cx="778707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steve brown\AppData\Local\Microsoft\Windows\Temporary Internet Files\Content.Outlook\4G1TLJF6\PACNet15_clouds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54953"/>
            <a:ext cx="778707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371600" y="4553712"/>
            <a:ext cx="7467600" cy="16946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600" b="0" cap="none" spc="50" baseline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lvl="0"/>
            <a:endParaRPr lang="en-US" dirty="0" smtClean="0"/>
          </a:p>
        </p:txBody>
      </p:sp>
      <p:sp>
        <p:nvSpPr>
          <p:cNvPr id="23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1371600" y="2743200"/>
            <a:ext cx="7467600" cy="838200"/>
          </a:xfrm>
        </p:spPr>
        <p:txBody>
          <a:bodyPr>
            <a:noAutofit/>
          </a:bodyPr>
          <a:lstStyle>
            <a:lvl1pPr marL="0" indent="0">
              <a:buNone/>
              <a:defRPr lang="en-US" sz="2600" b="0" cap="none" spc="50" baseline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2pPr>
            <a:lvl3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3pPr>
            <a:lvl4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4pPr>
            <a:lvl5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 hasCustomPrompt="1"/>
          </p:nvPr>
        </p:nvSpPr>
        <p:spPr>
          <a:xfrm>
            <a:off x="1371600" y="3946525"/>
            <a:ext cx="3276600" cy="54927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cap="none" spc="0" dirty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cs typeface="Verdana (Headings)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1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8255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133600"/>
            <a:ext cx="3276600" cy="548640"/>
          </a:xfrm>
        </p:spPr>
        <p:txBody>
          <a:bodyPr>
            <a:noAutofit/>
          </a:bodyPr>
          <a:lstStyle>
            <a:lvl1pPr algn="l">
              <a:defRPr lang="en-US" sz="3000" b="1" kern="1200" cap="none" spc="0" dirty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ea typeface="+mn-ea"/>
                <a:cs typeface="Verdana (Headings)"/>
              </a:defRPr>
            </a:lvl1pPr>
          </a:lstStyle>
          <a:p>
            <a:r>
              <a:rPr lang="en-US" dirty="0" smtClean="0"/>
              <a:t>Moderator</a:t>
            </a:r>
            <a:endParaRPr lang="en-US" dirty="0"/>
          </a:p>
        </p:txBody>
      </p:sp>
      <p:pic>
        <p:nvPicPr>
          <p:cNvPr id="19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34" y="83127"/>
            <a:ext cx="3887932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 userDrawn="1"/>
        </p:nvSpPr>
        <p:spPr bwMode="auto">
          <a:xfrm>
            <a:off x="257175" y="651842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chemeClr val="bg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pic>
        <p:nvPicPr>
          <p:cNvPr id="21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58036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teve brown\AppData\Local\Microsoft\Windows\Temporary Internet Files\Content.Outlook\4G1TLJF6\PACNet15_clouds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96257"/>
            <a:ext cx="778707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steve brown\AppData\Local\Microsoft\Windows\Temporary Internet Files\Content.Outlook\4G1TLJF6\PACNet15_clouds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778707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371600" y="4553712"/>
            <a:ext cx="7391400" cy="16946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600" b="0" cap="none" spc="50" baseline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lvl="0"/>
            <a:endParaRPr lang="en-US" dirty="0" smtClean="0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1371600" y="2732151"/>
            <a:ext cx="7391400" cy="838200"/>
          </a:xfrm>
        </p:spPr>
        <p:txBody>
          <a:bodyPr>
            <a:noAutofit/>
          </a:bodyPr>
          <a:lstStyle>
            <a:lvl1pPr marL="0" indent="0">
              <a:buNone/>
              <a:defRPr lang="en-US" sz="2600" b="0" cap="none" spc="50" baseline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2pPr>
            <a:lvl3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3pPr>
            <a:lvl4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4pPr>
            <a:lvl5pPr>
              <a:defRPr lang="en-US" sz="3000" b="1" kern="1200" cap="none" spc="50" baseline="0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</p:txBody>
      </p:sp>
      <p:sp>
        <p:nvSpPr>
          <p:cNvPr id="27" name="Content Placeholder 21"/>
          <p:cNvSpPr>
            <a:spLocks noGrp="1"/>
          </p:cNvSpPr>
          <p:nvPr>
            <p:ph sz="quarter" idx="13" hasCustomPrompt="1"/>
          </p:nvPr>
        </p:nvSpPr>
        <p:spPr>
          <a:xfrm>
            <a:off x="1371600" y="3946525"/>
            <a:ext cx="3276600" cy="54927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cap="none" spc="0" dirty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cs typeface="Verdana (Headings)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825500"/>
          </a:xfrm>
          <a:prstGeom prst="rect">
            <a:avLst/>
          </a:prstGeom>
        </p:spPr>
      </p:pic>
      <p:pic>
        <p:nvPicPr>
          <p:cNvPr id="18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34" y="83127"/>
            <a:ext cx="3887932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teve brown\AppData\Local\Microsoft\Windows\Temporary Internet Files\Content.Outlook\4G1TLJF6\PACNet15_cloud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94428"/>
            <a:ext cx="778707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371600" y="2893187"/>
            <a:ext cx="7467600" cy="16946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600" b="0" cap="none" spc="50" baseline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  <a:br>
              <a:rPr lang="en-US" dirty="0" smtClean="0"/>
            </a:br>
            <a:r>
              <a:rPr lang="en-US" sz="2600" b="1" cap="none" spc="50" baseline="0" dirty="0" smtClean="0">
                <a:ln w="0"/>
                <a:solidFill>
                  <a:srgbClr val="003767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Name » </a:t>
            </a:r>
            <a:r>
              <a:rPr lang="en-US" dirty="0" smtClean="0"/>
              <a:t>Organization</a:t>
            </a:r>
          </a:p>
          <a:p>
            <a:pPr lvl="0"/>
            <a:endParaRPr lang="en-US" dirty="0" smtClean="0"/>
          </a:p>
        </p:txBody>
      </p:sp>
      <p:sp>
        <p:nvSpPr>
          <p:cNvPr id="26" name="Content Placeholder 21"/>
          <p:cNvSpPr>
            <a:spLocks noGrp="1"/>
          </p:cNvSpPr>
          <p:nvPr>
            <p:ph sz="quarter" idx="13" hasCustomPrompt="1"/>
          </p:nvPr>
        </p:nvSpPr>
        <p:spPr>
          <a:xfrm>
            <a:off x="1371600" y="2286000"/>
            <a:ext cx="3276600" cy="54927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000" cap="none" spc="0" dirty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cs typeface="Verdana (Headings)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Presenters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57175" y="651842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chemeClr val="bg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pic>
        <p:nvPicPr>
          <p:cNvPr id="11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58036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68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"/>
          <a:stretch/>
        </p:blipFill>
        <p:spPr>
          <a:xfrm>
            <a:off x="0" y="0"/>
            <a:ext cx="9144000" cy="6671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825500"/>
          </a:xfrm>
          <a:prstGeom prst="rect">
            <a:avLst/>
          </a:prstGeom>
        </p:spPr>
      </p:pic>
      <p:pic>
        <p:nvPicPr>
          <p:cNvPr id="31" name="Picture 2" descr="C:\Users\steve brown\Desktop\PACNet15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34" y="83127"/>
            <a:ext cx="3887932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05200" y="2971800"/>
            <a:ext cx="4876800" cy="716757"/>
          </a:xfrm>
        </p:spPr>
        <p:txBody>
          <a:bodyPr anchor="ctr"/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3693318"/>
            <a:ext cx="4419600" cy="716757"/>
          </a:xfrm>
        </p:spPr>
        <p:txBody>
          <a:bodyPr anchor="ctr"/>
          <a:lstStyle>
            <a:lvl1pPr marL="0" indent="0" algn="l">
              <a:buNone/>
              <a:defRPr sz="32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525722" y="3823822"/>
            <a:ext cx="44114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kern="1200" dirty="0" smtClean="0">
                <a:solidFill>
                  <a:schemeClr val="accent4"/>
                </a:solidFill>
                <a:effectLst/>
                <a:latin typeface="Arial" pitchFamily="34" charset="0"/>
                <a:ea typeface="ヒラギノ角ゴ Pro W3"/>
                <a:cs typeface="ヒラギノ角ゴ Pro W3"/>
              </a:rPr>
              <a:t>»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62000" y="2971800"/>
            <a:ext cx="2057400" cy="1828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257175" y="651842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chemeClr val="bg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pic>
        <p:nvPicPr>
          <p:cNvPr id="12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" y="6558036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1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687682" y="4357222"/>
            <a:ext cx="26962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kern="1200" dirty="0" smtClean="0">
                <a:solidFill>
                  <a:srgbClr val="009BD2"/>
                </a:solidFill>
                <a:effectLst/>
                <a:latin typeface="Arial" pitchFamily="34" charset="0"/>
                <a:ea typeface="ヒラギノ角ゴ Pro W3"/>
                <a:cs typeface="ヒラギノ角ゴ Pro W3"/>
              </a:rPr>
              <a:t> </a:t>
            </a:r>
            <a:endParaRPr lang="en-US" dirty="0">
              <a:solidFill>
                <a:srgbClr val="009BD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28600" y="1524001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5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687682" y="4357222"/>
            <a:ext cx="26962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kern="1200" dirty="0" smtClean="0">
                <a:solidFill>
                  <a:srgbClr val="009BD2"/>
                </a:solidFill>
                <a:effectLst/>
                <a:latin typeface="Arial" pitchFamily="34" charset="0"/>
                <a:ea typeface="ヒラギノ角ゴ Pro W3"/>
                <a:cs typeface="ヒラギノ角ゴ Pro W3"/>
              </a:rPr>
              <a:t> </a:t>
            </a:r>
            <a:endParaRPr lang="en-US" dirty="0">
              <a:solidFill>
                <a:srgbClr val="009BD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28600" y="2027237"/>
            <a:ext cx="8686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228600" y="1493837"/>
            <a:ext cx="868680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230188" indent="-230188">
              <a:buNone/>
              <a:defRPr lang="en-US" sz="2600" b="1" dirty="0" smtClean="0">
                <a:solidFill>
                  <a:srgbClr val="003767"/>
                </a:solidFill>
                <a:ea typeface="+mj-ea"/>
                <a:cs typeface="Tahoma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4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28600" y="1493837"/>
            <a:ext cx="8686800" cy="8683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>
              <a:buNone/>
              <a:defRPr lang="en-US" sz="2600" b="1" dirty="0" smtClean="0">
                <a:solidFill>
                  <a:srgbClr val="003767"/>
                </a:solidFill>
                <a:ea typeface="+mj-ea"/>
                <a:cs typeface="Tahoma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2987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051048"/>
            <a:ext cx="4268758" cy="4197351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>
          <a:xfrm>
            <a:off x="4722842" y="2057399"/>
            <a:ext cx="4192558" cy="4197351"/>
          </a:xfrm>
        </p:spPr>
        <p:txBody>
          <a:bodyPr/>
          <a:lstStyle>
            <a:lvl1pPr marL="227013" marR="0" indent="-2270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»"/>
              <a:defRPr sz="2000"/>
            </a:lvl2pPr>
            <a:lvl3pPr marL="1143000" indent="-228600">
              <a:buFont typeface="Arial" panose="020B0604020202020204" pitchFamily="34" charset="0"/>
              <a:buChar char="▫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228600" y="1493837"/>
            <a:ext cx="868680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230188" indent="-230188">
              <a:buNone/>
              <a:defRPr lang="en-US" sz="2600" b="1" dirty="0" smtClean="0">
                <a:solidFill>
                  <a:srgbClr val="003767"/>
                </a:solidFill>
                <a:ea typeface="+mj-ea"/>
                <a:cs typeface="Tahoma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15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82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324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07" y="1524000"/>
            <a:ext cx="8645793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pic>
        <p:nvPicPr>
          <p:cNvPr id="15" name="Picture 3" descr="C:\Users\steve brown\Desktop\Temp1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64" y="6480507"/>
            <a:ext cx="670965" cy="3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  <p:pic>
        <p:nvPicPr>
          <p:cNvPr id="24" name="Picture 4" descr="http://c85c7a.medialib.glogster.com/drakeitout/media/2b/2b4502cc9e81054686ee230124be37b541c17ab1/twitter3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558036"/>
            <a:ext cx="386814" cy="2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 userDrawn="1"/>
        </p:nvSpPr>
        <p:spPr bwMode="auto">
          <a:xfrm>
            <a:off x="190500" y="651842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800" b="1" cap="none" spc="50" baseline="0" dirty="0" smtClean="0">
                <a:ln w="0"/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#PACnet15</a:t>
            </a:r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594" y="652059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002060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7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65" r:id="rId7"/>
    <p:sldLayoutId id="2147483653" r:id="rId8"/>
    <p:sldLayoutId id="2147483652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60" r:id="rId15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 (Headings)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lang="en-US" sz="2600" b="1" kern="1200" dirty="0" smtClean="0">
          <a:solidFill>
            <a:srgbClr val="003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2200" kern="1200" dirty="0" smtClean="0">
          <a:solidFill>
            <a:srgbClr val="404040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▫"/>
        <a:defRPr lang="en-US" sz="2000" kern="1200" dirty="0" smtClean="0">
          <a:solidFill>
            <a:srgbClr val="595959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 dirty="0" smtClean="0">
          <a:solidFill>
            <a:srgbClr val="595959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400" kern="1200" dirty="0" smtClean="0">
          <a:solidFill>
            <a:srgbClr val="7F7F7F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7175" y="2797175"/>
            <a:ext cx="8582025" cy="1470025"/>
          </a:xfrm>
        </p:spPr>
        <p:txBody>
          <a:bodyPr/>
          <a:lstStyle/>
          <a:p>
            <a:r>
              <a:rPr lang="en-US" dirty="0" smtClean="0"/>
              <a:t>Secrets to Building </a:t>
            </a:r>
            <a:br>
              <a:rPr lang="en-US" dirty="0" smtClean="0"/>
            </a:br>
            <a:r>
              <a:rPr lang="en-US" dirty="0" smtClean="0"/>
              <a:t>Lifetime Loyalty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 Profile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3460"/>
            <a:ext cx="6781800" cy="503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 Activation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1371600"/>
            <a:ext cx="9144000" cy="5139323"/>
            <a:chOff x="0" y="1371600"/>
            <a:chExt cx="9144000" cy="513932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371600"/>
              <a:ext cx="9144000" cy="5139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56576" r="5376"/>
            <a:stretch>
              <a:fillRect/>
            </a:stretch>
          </p:blipFill>
          <p:spPr bwMode="auto">
            <a:xfrm>
              <a:off x="838200" y="4288466"/>
              <a:ext cx="6705600" cy="222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3515833" y="5181600"/>
            <a:ext cx="1219200" cy="1066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5334000" cy="511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Rewards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19800" y="1371600"/>
            <a:ext cx="2819400" cy="5105400"/>
            <a:chOff x="6019800" y="1371600"/>
            <a:chExt cx="2819400" cy="51054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3377" t="24638"/>
            <a:stretch>
              <a:fillRect/>
            </a:stretch>
          </p:blipFill>
          <p:spPr bwMode="auto">
            <a:xfrm>
              <a:off x="6019800" y="1371600"/>
              <a:ext cx="2819400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2069803"/>
              <a:ext cx="2362200" cy="3797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47744"/>
            <a:ext cx="6400800" cy="67665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Questions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93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3600"/>
            <a:ext cx="3276600" cy="548640"/>
          </a:xfrm>
        </p:spPr>
        <p:txBody>
          <a:bodyPr/>
          <a:lstStyle/>
          <a:p>
            <a:r>
              <a:rPr lang="en-US" dirty="0" smtClean="0"/>
              <a:t>Moderator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5569" y="2774029"/>
            <a:ext cx="6400800" cy="567722"/>
          </a:xfrm>
        </p:spPr>
        <p:txBody>
          <a:bodyPr>
            <a:normAutofit/>
          </a:bodyPr>
          <a:lstStyle/>
          <a:p>
            <a:pPr lvl="0"/>
            <a:r>
              <a:rPr lang="en-US" spc="50" dirty="0" smtClean="0">
                <a:ln w="0"/>
              </a:rPr>
              <a:t>Craig Ricks » </a:t>
            </a:r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Paciolan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371600" y="3581400"/>
            <a:ext cx="3352800" cy="548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000" dirty="0" smtClean="0">
                <a:ln w="0"/>
                <a:solidFill>
                  <a:schemeClr val="accent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 (Headings)"/>
                <a:cs typeface="Verdana (Headings)"/>
              </a:rPr>
              <a:t>Presenters</a:t>
            </a:r>
            <a:endParaRPr lang="en-US" sz="3000" dirty="0">
              <a:ln w="0"/>
              <a:solidFill>
                <a:schemeClr val="accent4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Verdana (Headings)"/>
              <a:cs typeface="Verdana (Headings)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1371600" y="4191000"/>
            <a:ext cx="7467600" cy="2209800"/>
          </a:xfrm>
        </p:spPr>
        <p:txBody>
          <a:bodyPr>
            <a:normAutofit/>
          </a:bodyPr>
          <a:lstStyle/>
          <a:p>
            <a:pPr lvl="0">
              <a:lnSpc>
                <a:spcPts val="4600"/>
              </a:lnSpc>
            </a:pPr>
            <a:r>
              <a:rPr lang="en-US" spc="50" dirty="0" smtClean="0">
                <a:ln w="0"/>
              </a:rPr>
              <a:t>Jason Cole » </a:t>
            </a:r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FanMaker</a:t>
            </a:r>
            <a:endParaRPr lang="en-US" dirty="0"/>
          </a:p>
          <a:p>
            <a:pPr>
              <a:lnSpc>
                <a:spcPts val="4600"/>
              </a:lnSpc>
            </a:pPr>
            <a:r>
              <a:rPr lang="en-US" spc="50" dirty="0">
                <a:ln w="0"/>
              </a:rPr>
              <a:t>Milton Overton »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Alabama</a:t>
            </a:r>
          </a:p>
          <a:p>
            <a:pPr>
              <a:lnSpc>
                <a:spcPts val="4600"/>
              </a:lnSpc>
            </a:pPr>
            <a:r>
              <a:rPr lang="en-US" spc="50" dirty="0" smtClean="0">
                <a:ln w="0"/>
              </a:rPr>
              <a:t>Perry Teague » </a:t>
            </a:r>
            <a:r>
              <a:rPr 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NCR Corporation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ts val="4600"/>
              </a:lnSpc>
              <a:buNone/>
            </a:pP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9" b="42978"/>
          <a:stretch/>
        </p:blipFill>
        <p:spPr bwMode="auto">
          <a:xfrm>
            <a:off x="5715000" y="4343400"/>
            <a:ext cx="2667000" cy="42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:\marketing\Client_Logos\College Athletics\tRes_Client_logos\jpgs\Alabama_CrimsonT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13002"/>
            <a:ext cx="839953" cy="81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0" b="32567"/>
          <a:stretch/>
        </p:blipFill>
        <p:spPr bwMode="auto">
          <a:xfrm>
            <a:off x="6858000" y="5715000"/>
            <a:ext cx="2033690" cy="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Milton Overton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University of Alabama</a:t>
            </a:r>
            <a:endParaRPr lang="en-US" dirty="0"/>
          </a:p>
        </p:txBody>
      </p:sp>
      <p:pic>
        <p:nvPicPr>
          <p:cNvPr id="1026" name="Picture 2" descr="P:\marketing\Client_Logos\College Athletics\tRes_Client_logos\jpgs\Alabama_CrimsonT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94607"/>
            <a:ext cx="2043135" cy="19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0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324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9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2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(Headings)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Sponsor Activation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" y="1447800"/>
            <a:ext cx="3302541" cy="499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73" y="1484376"/>
            <a:ext cx="5464924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1" r="1770" b="36411"/>
          <a:stretch/>
        </p:blipFill>
        <p:spPr>
          <a:xfrm>
            <a:off x="21335" y="3839594"/>
            <a:ext cx="7228443" cy="2637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27403"/>
            <a:ext cx="4038600" cy="3016485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2895600" y="76200"/>
            <a:ext cx="6180138" cy="10668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(Headings)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Data Purpose / Scored Prospect List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168"/>
            <a:ext cx="9144001" cy="19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1D207D6-8CB0-459D-BB53-5BC8EDA1204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iBeacons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32" y="1413944"/>
            <a:ext cx="7315200" cy="508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908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Cnet15">
      <a:dk1>
        <a:sysClr val="windowText" lastClr="000000"/>
      </a:dk1>
      <a:lt1>
        <a:sysClr val="window" lastClr="FFFFFF"/>
      </a:lt1>
      <a:dk2>
        <a:srgbClr val="003366"/>
      </a:dk2>
      <a:lt2>
        <a:srgbClr val="FFFFFF"/>
      </a:lt2>
      <a:accent1>
        <a:srgbClr val="003366"/>
      </a:accent1>
      <a:accent2>
        <a:srgbClr val="6D7E1D"/>
      </a:accent2>
      <a:accent3>
        <a:srgbClr val="ABC35F"/>
      </a:accent3>
      <a:accent4>
        <a:srgbClr val="4F2684"/>
      </a:accent4>
      <a:accent5>
        <a:srgbClr val="4BACC6"/>
      </a:accent5>
      <a:accent6>
        <a:srgbClr val="FF6600"/>
      </a:accent6>
      <a:hlink>
        <a:srgbClr val="6D7E1D"/>
      </a:hlink>
      <a:folHlink>
        <a:srgbClr val="FF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54</Words>
  <Application>Microsoft Office PowerPoint</Application>
  <PresentationFormat>On-screen Show (4:3)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Impact</vt:lpstr>
      <vt:lpstr>Tahoma</vt:lpstr>
      <vt:lpstr>Verdana</vt:lpstr>
      <vt:lpstr>Verdana (Headings)</vt:lpstr>
      <vt:lpstr>Wingdings</vt:lpstr>
      <vt:lpstr>ヒラギノ角ゴ Pro W3</vt:lpstr>
      <vt:lpstr>Office Theme</vt:lpstr>
      <vt:lpstr>Secrets to Building  Lifetime Loyalty</vt:lpstr>
      <vt:lpstr>Moderator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iBeacons</vt:lpstr>
      <vt:lpstr>Fan Profile</vt:lpstr>
      <vt:lpstr>Sponsor Activation</vt:lpstr>
      <vt:lpstr>Rich Rewards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Brown</dc:creator>
  <cp:lastModifiedBy>Milton Overton</cp:lastModifiedBy>
  <cp:revision>114</cp:revision>
  <dcterms:created xsi:type="dcterms:W3CDTF">2014-11-18T19:36:29Z</dcterms:created>
  <dcterms:modified xsi:type="dcterms:W3CDTF">2015-02-11T15:39:35Z</dcterms:modified>
</cp:coreProperties>
</file>